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4" r:id="rId3"/>
    <p:sldMasterId id="2147483701" r:id="rId4"/>
    <p:sldMasterId id="2147483706" r:id="rId5"/>
  </p:sldMasterIdLst>
  <p:notesMasterIdLst>
    <p:notesMasterId r:id="rId14"/>
  </p:notesMasterIdLst>
  <p:sldIdLst>
    <p:sldId id="5078" r:id="rId6"/>
    <p:sldId id="287" r:id="rId7"/>
    <p:sldId id="5047" r:id="rId8"/>
    <p:sldId id="5079" r:id="rId9"/>
    <p:sldId id="5053" r:id="rId10"/>
    <p:sldId id="2071" r:id="rId11"/>
    <p:sldId id="5080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230BA-1D78-4D4D-80B3-25CFF525150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DD111-6A3A-4E3E-917A-AD589A0F3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57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BB4A1-0A26-4061-AA12-10E4558741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1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4751-5E64-1E3C-EDFB-1FD781FA1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B7FC7-6B19-CD3F-1D2C-05120416A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B7E5A-8473-759C-86B6-26620E52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118E2-2AD3-0A6E-4960-070B019F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60035-455E-6112-1887-CACC0197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639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AB5E-4F43-B643-10BB-DFE563C6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80933-9DE4-D953-8F6C-F6009E706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1AF7-E700-C40A-BF46-5DC673B0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E8799-E027-9735-E8BD-6523FEE9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662A-29AD-D3AB-1079-C3D00E3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20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C51EC-48C4-B3BB-9F88-845423116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5A60D-69F9-367C-DC95-016182FB2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CAA9B-EA64-F4CC-266A-E2FA57B22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A5B9-BC7C-E642-A256-9A2E8899C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2FC31-8DED-2C30-C4D4-D40A1C1D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54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without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523E7E3-3F4C-AF40-B00B-129C58CCD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148503"/>
            <a:ext cx="12191999" cy="736935"/>
          </a:xfrm>
          <a:prstGeom prst="rect">
            <a:avLst/>
          </a:prstGeom>
        </p:spPr>
        <p:txBody>
          <a:bodyPr/>
          <a:lstStyle>
            <a:lvl1pPr algn="ctr">
              <a:defRPr sz="5333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169246"/>
            <a:ext cx="12191999" cy="754660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 i="0">
                <a:solidFill>
                  <a:srgbClr val="FFFFFF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Additional text goes here.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624955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  <a:ea typeface="Verdana" charset="0"/>
                <a:cs typeface="Verdana" charset="0"/>
              </a:rPr>
              <a:t>© Integrated Decisions &amp; Systems, Inc. (IDeaS - A SAS COMPANY) – All Rights Reserved. All other trademarks are property of their respective owners.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3720056"/>
            <a:ext cx="12192000" cy="359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733" b="1" i="0" baseline="0" dirty="0">
                <a:solidFill>
                  <a:schemeClr val="bg1"/>
                </a:solidFill>
                <a:latin typeface="Verdana Regular" charset="0"/>
              </a:rPr>
              <a:t>info@ideas.com   |   </a:t>
            </a:r>
            <a:r>
              <a:rPr lang="en-US" sz="1733" b="1" i="0" baseline="0" dirty="0" err="1">
                <a:solidFill>
                  <a:schemeClr val="bg1"/>
                </a:solidFill>
                <a:latin typeface="Verdana Regular" charset="0"/>
              </a:rPr>
              <a:t>ideas.com</a:t>
            </a:r>
            <a:r>
              <a:rPr lang="en-US" sz="1733" b="1" i="0" baseline="0" dirty="0">
                <a:solidFill>
                  <a:schemeClr val="bg1"/>
                </a:solidFill>
                <a:latin typeface="Verdana Regular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AA188-9DF0-D848-9409-0373A389FB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912" y="5436945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0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A2AC6D-D21C-42AA-8F70-46A80B722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9922462-A4B5-47E2-8AAB-5BCCFE3C0C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FD064-F99A-414C-BE38-09E4BE860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71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5D55AE-8933-D346-B036-6348B3FB1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BD26-AE60-AA45-9A29-803E6A9F1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83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Headline, subhead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</p:spTree>
    <p:extLst>
      <p:ext uri="{BB962C8B-B14F-4D97-AF65-F5344CB8AC3E}">
        <p14:creationId xmlns:p14="http://schemas.microsoft.com/office/powerpoint/2010/main" val="4270906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401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CDBD51-5F0D-8B46-86E1-C95E145A1C0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3AB80820-D0A3-AD43-8168-4AC28BB9FC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0BC726F1-FA73-8A42-A352-0BF17DABF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</p:spTree>
    <p:extLst>
      <p:ext uri="{BB962C8B-B14F-4D97-AF65-F5344CB8AC3E}">
        <p14:creationId xmlns:p14="http://schemas.microsoft.com/office/powerpoint/2010/main" val="1126057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7BC8892-850D-3A4F-BA49-A9D06C9216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B018F1E-7EE2-1543-951C-DD1C971A1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">
              <a:extLst>
                <a:ext uri="{FF2B5EF4-FFF2-40B4-BE49-F238E27FC236}">
                  <a16:creationId xmlns:a16="http://schemas.microsoft.com/office/drawing/2014/main" id="{33E70380-B076-4143-9BC0-DD8C491D6E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2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0EFDF1-FE2E-BC4E-BE9D-5448CF77182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705C7739-B22E-884F-AE7C-F0485F092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8F161978-2B92-5641-A356-8774BBAD9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6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B463-35E8-94CE-F7B6-400F52FD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E1B3-8356-3ED1-4B40-F4A6BDEB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27073-7ED6-4CD7-3C5A-F99DC9EB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E4DD-726A-A223-46C7-2DD34C99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9E272-4F87-6E03-BEDF-09D4ED63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684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CAB6FBD-B556-9641-8ACE-A8CEB7E133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590909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ty, day, night sky&#10;&#10;Description automatically generated">
            <a:extLst>
              <a:ext uri="{FF2B5EF4-FFF2-40B4-BE49-F238E27FC236}">
                <a16:creationId xmlns:a16="http://schemas.microsoft.com/office/drawing/2014/main" id="{15F2B439-AB87-A44B-AAD2-92ACF1D84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" y="0"/>
            <a:ext cx="1218798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4255346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light, dark&#10;&#10;Description automatically generated">
            <a:extLst>
              <a:ext uri="{FF2B5EF4-FFF2-40B4-BE49-F238E27FC236}">
                <a16:creationId xmlns:a16="http://schemas.microsoft.com/office/drawing/2014/main" id="{09ECF7F8-1D66-9642-8FF0-D40BC7865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F4FB9-B881-4A32-A189-3FDC696D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A3153-7855-494B-95F9-BC8685DE3A2D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565DE9-2E12-4E88-B7E2-0EF876D2E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D25FCA6-C40D-4EBB-B672-5201556799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586DBD5-54B4-4292-B267-E95AAE82E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2630509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city, laser, night sky&#10;&#10;Description automatically generated">
            <a:extLst>
              <a:ext uri="{FF2B5EF4-FFF2-40B4-BE49-F238E27FC236}">
                <a16:creationId xmlns:a16="http://schemas.microsoft.com/office/drawing/2014/main" id="{A5F333A8-A74B-FB4F-90C9-1E201FE5C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3043701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boat, building, several&#10;&#10;Description automatically generated">
            <a:extLst>
              <a:ext uri="{FF2B5EF4-FFF2-40B4-BE49-F238E27FC236}">
                <a16:creationId xmlns:a16="http://schemas.microsoft.com/office/drawing/2014/main" id="{375B3A82-8126-BA45-9735-39FBC6070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5DC07A-7F5C-41DF-9A00-15E00E0F8D21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5824D-697A-FA4F-A31E-3EBB21B71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A1EA1-6FAE-1E4C-883F-4917A6E0AFE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092390-69E2-BC49-BB30-76C95A5EE1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B1CF6-A94D-4933-88C2-57FF845089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39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6549009-9996-C648-B8AD-A06BAC329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1272456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4276C2-315B-674A-9C54-45CB15C4DFB6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1F7E3-0DD9-5840-B2CB-C3A2F7F95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DF2E0-781A-4C15-9D32-230E9B9CCED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E92907-E614-4CC2-98F9-6C40B27EB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49DE00-3FA1-4A05-A64D-060DBBDD82F8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28997-F8CF-DB4E-91F9-EADD6EBC4F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78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DC367E-34D5-F645-B4BA-D98F12B06788}"/>
              </a:ext>
            </a:extLst>
          </p:cNvPr>
          <p:cNvGrpSpPr/>
          <p:nvPr userDrawn="1"/>
        </p:nvGrpSpPr>
        <p:grpSpPr>
          <a:xfrm>
            <a:off x="6096000" y="1179100"/>
            <a:ext cx="6096000" cy="4499802"/>
            <a:chOff x="6096000" y="1179099"/>
            <a:chExt cx="6096000" cy="45095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C26B0A-7EB4-9D47-9875-A75EDB161AC0}"/>
                </a:ext>
              </a:extLst>
            </p:cNvPr>
            <p:cNvSpPr/>
            <p:nvPr userDrawn="1"/>
          </p:nvSpPr>
          <p:spPr>
            <a:xfrm>
              <a:off x="6096000" y="1179099"/>
              <a:ext cx="6096000" cy="45095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02FB7B-629D-0D4D-A0AF-6D7EAEBE84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lum bright="70000" contrast="-70000"/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179100"/>
              <a:ext cx="6092422" cy="4499802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53F45-E80C-4EB3-BAF8-859EE87540B0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60E2EF-9A27-47AB-8430-C62EE3E665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4E9923-4AC6-488A-BA98-41A83EE8DC46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352AF-A7C7-8F41-A5E9-46B4D9CCF6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98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C26B0A-7EB4-9D47-9875-A75EDB161AC0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rgbClr val="10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09604-F1E7-704A-84D4-00769D451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00054-CD1B-4648-AF37-2893CA6C8C5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936421-B2C9-423E-947B-A25538BD2F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C48B49-7E39-4F9F-9639-E5CCA19E0893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CEC7F-C153-AE4E-9850-0CC3E3744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B92AD-7C38-B64E-910C-0750C1AFA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4E0AB-7004-B84E-92DB-78AD25689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1384-EE95-4A49-96B2-D667653212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94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3F26-1089-4CE5-ECE3-5C45F3DF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2658E-8BD1-AA0E-166C-3BB259A70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E789D-5C9C-797E-DD18-9A97812B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5D9F-AB2F-9F80-1810-593E21EB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F659B-4C6C-A3CD-86FD-CDDAD911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563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B2C5C-DC90-8D48-9851-6E9509210C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2D3B0-BE1F-604D-85F0-22A257EC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6F665-B107-C24D-B362-4D14438AEC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1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4BE17B-690A-9446-B8B0-24A43BA786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9C35-FD9C-C946-8DC8-BB288AF86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CCBC-4658-AD43-AB56-00954C6B26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87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7777BF7-DB87-9543-90F9-9E84D6862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Picture 15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12E58C7-A04A-764E-A470-9CC990B4F6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215E6CD6-3D49-824E-ADAD-2B5EFA137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4007893-92CA-4A17-84ED-87A620AA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17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CA12E57C-9648-476C-883A-20D2FDD840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591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D9CB943-C1D1-42C2-BD7D-FEE2544FBF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4374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C44BCC3-CA4E-4177-9184-E010A30F3C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54374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1AB51166-5CB1-4366-B89A-AD9788D50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456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F719FB00-6FF9-4375-8682-B34FEE0756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4569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DC5E04CB-681C-4421-9901-1303DC28C78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56368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0400650F-2CDE-44D2-A142-19AEF31661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77429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27B106E-5FF5-43A9-9CC1-F68B0A9B8E1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9282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426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outdoor, blue&#10;&#10;Description automatically generated">
            <a:extLst>
              <a:ext uri="{FF2B5EF4-FFF2-40B4-BE49-F238E27FC236}">
                <a16:creationId xmlns:a16="http://schemas.microsoft.com/office/drawing/2014/main" id="{18183867-A479-9543-B21B-315730DF1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4107C926-4242-C24C-B90B-53B5D9AE3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4396387" y="1604742"/>
            <a:ext cx="7314110" cy="1784137"/>
            <a:chOff x="6246629" y="802758"/>
            <a:chExt cx="5422605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1" y="802758"/>
              <a:ext cx="5310963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52718" y="1832451"/>
            <a:ext cx="6759034" cy="736935"/>
          </a:xfrm>
          <a:prstGeom prst="rect">
            <a:avLst/>
          </a:prstGeom>
        </p:spPr>
        <p:txBody>
          <a:bodyPr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52718" y="2634193"/>
            <a:ext cx="6759040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81497" y="1827614"/>
            <a:ext cx="2799320" cy="29968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7121EEB3-7F61-774D-865E-47A207CF74A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14561" y="3544656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Email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923D7D9-EDED-6F41-AD84-D19ACD0469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718" y="3598837"/>
            <a:ext cx="391133" cy="293350"/>
          </a:xfrm>
          <a:prstGeom prst="rect">
            <a:avLst/>
          </a:prstGeom>
        </p:spPr>
      </p:pic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CAE59A55-AD60-584C-8B93-C0912D0C6F8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14561" y="4019491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C6728A6-1DC5-3D4D-B77C-1A87AD88A5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3245" y="3982323"/>
            <a:ext cx="390078" cy="390078"/>
          </a:xfrm>
          <a:prstGeom prst="rect">
            <a:avLst/>
          </a:prstGeom>
        </p:spPr>
      </p:pic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214561" y="4515039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4753245" y="4483052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22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94B66-5748-A446-B5E8-3ADD807BEE5C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15" name="Picture 1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450C2229-F443-374A-A111-CA0AF6251A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141FE0C7-B2A2-EC4E-A173-D512057E3C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6374372" y="1002669"/>
            <a:ext cx="5191882" cy="4319765"/>
            <a:chOff x="6246629" y="802758"/>
            <a:chExt cx="3849207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0702" y="1398850"/>
            <a:ext cx="4466156" cy="1527819"/>
          </a:xfrm>
          <a:prstGeom prst="rect">
            <a:avLst/>
          </a:prstGeom>
        </p:spPr>
        <p:txBody>
          <a:bodyPr anchor="b"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0702" y="3018431"/>
            <a:ext cx="4466156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120" y="1002670"/>
            <a:ext cx="4034999" cy="4319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545" y="3818270"/>
            <a:ext cx="4004313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6731229" y="3786283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6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r, headline, subhead, math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D16E0A-44DA-4975-9580-552C31FC8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79D8B1-A272-8F4B-BC80-54F6048ECCE8}"/>
              </a:ext>
            </a:extLst>
          </p:cNvPr>
          <p:cNvSpPr/>
          <p:nvPr userDrawn="1"/>
        </p:nvSpPr>
        <p:spPr>
          <a:xfrm>
            <a:off x="-1" y="1294540"/>
            <a:ext cx="12192000" cy="413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E70E9F-59AF-494D-A529-B120D0D4F084}"/>
              </a:ext>
            </a:extLst>
          </p:cNvPr>
          <p:cNvCxnSpPr>
            <a:cxnSpLocks/>
          </p:cNvCxnSpPr>
          <p:nvPr userDrawn="1"/>
        </p:nvCxnSpPr>
        <p:spPr>
          <a:xfrm>
            <a:off x="744279" y="1637736"/>
            <a:ext cx="0" cy="3464224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E6A13BB-F719-3F43-9433-8DA1723ED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9325" y="1637145"/>
            <a:ext cx="10730055" cy="628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baseline="0" dirty="0" smtClean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– 32pt Rockwell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1E69729-B86C-DF46-9CC4-C1110E3DE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5" y="2294074"/>
            <a:ext cx="10730052" cy="28078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3BE"/>
              </a:buClr>
              <a:buFontTx/>
              <a:buNone/>
              <a:defRPr lang="en-US" sz="2000" b="0" i="0" kern="1200" baseline="0" dirty="0" smtClean="0">
                <a:solidFill>
                  <a:schemeClr val="tx2"/>
                </a:solidFill>
                <a:latin typeface="Verdana" charset="0"/>
                <a:ea typeface="+mn-ea"/>
                <a:cs typeface="Verdana Regular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Subtitle if needed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29B3B-C00D-4F48-A07C-4D70BC4F0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70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06F8DF-C5A9-4535-B309-F201E1D69E2F}"/>
              </a:ext>
            </a:extLst>
          </p:cNvPr>
          <p:cNvGrpSpPr/>
          <p:nvPr userDrawn="1"/>
        </p:nvGrpSpPr>
        <p:grpSpPr>
          <a:xfrm>
            <a:off x="6409268" y="1002669"/>
            <a:ext cx="5156987" cy="4319765"/>
            <a:chOff x="6272500" y="802758"/>
            <a:chExt cx="3823336" cy="8771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9E6B8C-638F-4848-A57B-339BF21C3B79}"/>
                </a:ext>
              </a:extLst>
            </p:cNvPr>
            <p:cNvSpPr/>
            <p:nvPr/>
          </p:nvSpPr>
          <p:spPr>
            <a:xfrm>
              <a:off x="6272500" y="802758"/>
              <a:ext cx="85771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757EF0-264D-4FA6-8809-4EB8F6F83339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93CF0C-3D62-4CCB-8106-407E58234B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10369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2430" y="1200391"/>
            <a:ext cx="4672153" cy="3989283"/>
          </a:xfrm>
          <a:prstGeom prst="rect">
            <a:avLst/>
          </a:prstGeom>
        </p:spPr>
        <p:txBody>
          <a:bodyPr anchor="ctr" anchorCtr="0"/>
          <a:lstStyle>
            <a:lvl1pPr marL="228600" indent="-228600"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1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2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3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4</a:t>
            </a:r>
          </a:p>
        </p:txBody>
      </p:sp>
    </p:spTree>
    <p:extLst>
      <p:ext uri="{BB962C8B-B14F-4D97-AF65-F5344CB8AC3E}">
        <p14:creationId xmlns:p14="http://schemas.microsoft.com/office/powerpoint/2010/main" val="1433168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DFFB7A-2E94-5749-98FF-190EE4CA5032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9" name="Picture 8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68D9B665-7763-C748-8049-D30E8AD9B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3DA162E7-B0ED-E64B-9374-1B280944C24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1" y="1295064"/>
            <a:ext cx="6004976" cy="432251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828800"/>
            <a:ext cx="4827587" cy="30515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6900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66303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56C5A-5BB6-5346-8C5D-C2BAFE0C54F2}"/>
              </a:ext>
            </a:extLst>
          </p:cNvPr>
          <p:cNvSpPr/>
          <p:nvPr userDrawn="1"/>
        </p:nvSpPr>
        <p:spPr>
          <a:xfrm>
            <a:off x="5466304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07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5654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00" y="1557673"/>
            <a:ext cx="8821784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4449A-620A-924C-8BC4-CB54F3BB9CEA}"/>
              </a:ext>
            </a:extLst>
          </p:cNvPr>
          <p:cNvSpPr/>
          <p:nvPr userDrawn="1"/>
        </p:nvSpPr>
        <p:spPr>
          <a:xfrm>
            <a:off x="2565401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05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6508-19BD-5F52-56CF-3E3BFE4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38BF-B4A8-CD39-2077-999C55B9F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DD43F-4583-9EAD-61BC-9EEF860FD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53CA4-39D8-5499-8CEE-ED89DDF2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0FB7-55B9-90EB-4F68-5F2ABA7F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FB47C-FA49-2BF1-AF37-37A6F3D3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6612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2B1046-4005-4E40-9AB7-9AFBEAD60797}"/>
              </a:ext>
            </a:extLst>
          </p:cNvPr>
          <p:cNvCxnSpPr>
            <a:cxnSpLocks/>
          </p:cNvCxnSpPr>
          <p:nvPr userDrawn="1"/>
        </p:nvCxnSpPr>
        <p:spPr>
          <a:xfrm>
            <a:off x="2751666" y="565695"/>
            <a:ext cx="0" cy="16175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D1F6D0-2BF9-4BCD-B527-5ACCD989E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404" y="565163"/>
            <a:ext cx="8751895" cy="16175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Text – 18pt Verdana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104C004-8DC8-4083-9033-C68D81C9A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8" y="633427"/>
            <a:ext cx="2455862" cy="1144588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lang="en-US" sz="3200" b="0" i="0" baseline="0" dirty="0" smtClean="0">
                <a:latin typeface="Rockwell" charset="0"/>
                <a:ea typeface="+mj-ea"/>
                <a:cs typeface="+mj-cs"/>
              </a:defRPr>
            </a:lvl1pPr>
            <a:lvl2pPr marL="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2pPr>
            <a:lvl3pPr marL="68580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3pPr>
            <a:lvl4pPr marL="1143000" indent="0" algn="r">
              <a:buFontTx/>
              <a:buNone/>
              <a:defRPr lang="en-US" dirty="0" smtClean="0">
                <a:solidFill>
                  <a:schemeClr val="tx1"/>
                </a:solidFill>
              </a:defRPr>
            </a:lvl4pPr>
            <a:lvl5pPr marL="1600200" indent="0" algn="r">
              <a:buFontTx/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 algn="r">
              <a:spcBef>
                <a:spcPct val="0"/>
              </a:spcBef>
              <a:buNone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671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93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77BDA0-1022-450E-9174-AD758EA4C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7885"/>
            <a:ext cx="12192000" cy="682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0" y="1664455"/>
            <a:ext cx="12192000" cy="3051545"/>
          </a:xfrm>
          <a:prstGeom prst="rect">
            <a:avLst/>
          </a:prstGeom>
          <a:solidFill>
            <a:srgbClr val="0077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422" y="2515024"/>
            <a:ext cx="8442798" cy="13504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76B078-3094-4A6F-9762-FC330714EF8A}"/>
              </a:ext>
            </a:extLst>
          </p:cNvPr>
          <p:cNvCxnSpPr>
            <a:cxnSpLocks/>
          </p:cNvCxnSpPr>
          <p:nvPr userDrawn="1"/>
        </p:nvCxnSpPr>
        <p:spPr>
          <a:xfrm>
            <a:off x="9729041" y="2138710"/>
            <a:ext cx="0" cy="2121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1CB6799-9B0C-4BE1-BA25-3EC12568817B}"/>
              </a:ext>
            </a:extLst>
          </p:cNvPr>
          <p:cNvSpPr/>
          <p:nvPr userDrawn="1"/>
        </p:nvSpPr>
        <p:spPr>
          <a:xfrm>
            <a:off x="10182992" y="2481977"/>
            <a:ext cx="1434850" cy="14348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59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furniture&#10;&#10;Description automatically generated">
            <a:extLst>
              <a:ext uri="{FF2B5EF4-FFF2-40B4-BE49-F238E27FC236}">
                <a16:creationId xmlns:a16="http://schemas.microsoft.com/office/drawing/2014/main" id="{35AFB4D2-000F-3849-BF85-5D3102ECF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85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31418D0-4707-EE40-B0F0-CCE32574A3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93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6036D89D-0BD8-374F-9E58-5C614D2DB0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1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Description automatically generated with low confidence">
            <a:extLst>
              <a:ext uri="{FF2B5EF4-FFF2-40B4-BE49-F238E27FC236}">
                <a16:creationId xmlns:a16="http://schemas.microsoft.com/office/drawing/2014/main" id="{E85915D0-35E6-064C-846F-C76AC7C9E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67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F8FC6F7E-C20E-2142-8E43-EDED537A4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852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4466A55B-E8FB-684F-A1C6-8C6177075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73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Client - Personali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1"/>
            <a:ext cx="12192001" cy="48403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PERSONALIZED CLIENT PHOTO HERE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5DB21-58F6-584D-85D5-10E96FC24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22" t="15851" r="4854" b="23846"/>
          <a:stretch/>
        </p:blipFill>
        <p:spPr>
          <a:xfrm>
            <a:off x="-19201" y="3618370"/>
            <a:ext cx="12211201" cy="32396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9C05A8-E11A-495B-8CE5-B56992712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3"/>
            <a:ext cx="9758688" cy="651233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Title Text – 40pt Rockwell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54A84-F9B1-446C-AEDC-72DBDBF16C52}"/>
              </a:ext>
            </a:extLst>
          </p:cNvPr>
          <p:cNvCxnSpPr/>
          <p:nvPr userDrawn="1"/>
        </p:nvCxnSpPr>
        <p:spPr>
          <a:xfrm>
            <a:off x="10145486" y="5949388"/>
            <a:ext cx="0" cy="523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A1E33-F526-43FF-9B62-2B9A9E4CC6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1000" y="5833004"/>
            <a:ext cx="1862667" cy="769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 CLIENT</a:t>
            </a:r>
          </a:p>
          <a:p>
            <a:r>
              <a:rPr lang="en-US" dirty="0"/>
              <a:t>LOGO HERE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EBBA1DA-5152-ED4C-BDED-C8407933E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EC4C8BD-CF22-A34E-9E22-735FB35AA9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7AE14F4-27E5-F649-AC02-5AA821C808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EF9423-7DBE-A546-B206-4C91E9AF7A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74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E2B6-0629-27DA-90BE-70035D67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0CC3C-A09E-0284-309F-1A1125821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6A6A8-D63F-E982-28FA-4A0DD9581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FBDC2-6566-1D1C-3AD1-0B7100E0B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9F055-CACB-2D77-EDC4-1A6772BE4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F0E078-8FF6-A961-A049-EBAD6196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94999-C4B4-7B5B-28A9-BF434403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F1824-8873-C4BD-B53C-1882C7CE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906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lient - Personalized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4B9F68-53C8-4DA5-BF4A-D560C69CF7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PERSONALIZED CLIENT PHOTO HERE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789" y="5698179"/>
            <a:ext cx="8296212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Client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91FC21-B09E-4A61-86C0-1D152DA75C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979677" y="5395566"/>
            <a:ext cx="2046801" cy="12656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CLIENT </a:t>
            </a:r>
          </a:p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1600278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lient - Personalized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74636-02C7-4142-B2AB-8272EE9EEA96}"/>
              </a:ext>
            </a:extLst>
          </p:cNvPr>
          <p:cNvSpPr/>
          <p:nvPr userDrawn="1"/>
        </p:nvSpPr>
        <p:spPr>
          <a:xfrm>
            <a:off x="0" y="5190067"/>
            <a:ext cx="12191999" cy="1667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65017" cy="473286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48923E-5891-4C90-B9CC-0B9F656E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30" y="5285703"/>
            <a:ext cx="9719733" cy="660400"/>
          </a:xfrm>
          <a:prstGeom prst="rect">
            <a:avLst/>
          </a:prstGeom>
        </p:spPr>
        <p:txBody>
          <a:bodyPr anchor="b"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186B82D-97B7-482C-8362-C37554432A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930" y="5946103"/>
            <a:ext cx="9719733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No Bullet – </a:t>
            </a:r>
            <a:r>
              <a:rPr lang="en-US" err="1"/>
              <a:t>20pt</a:t>
            </a:r>
            <a:r>
              <a:rPr lang="en-US"/>
              <a:t> Verdana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319E-E0B1-4208-832C-2C22A7735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5B1C5-865C-42EF-9AFD-E2289D599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8863" y="-1"/>
            <a:ext cx="4133204" cy="4729083"/>
          </a:xfrm>
          <a:prstGeom prst="rect">
            <a:avLst/>
          </a:prstGeom>
        </p:spPr>
        <p:txBody>
          <a:bodyPr tIns="27432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4AF68-A5DA-E84B-99C7-831B59D2D07B}"/>
              </a:ext>
            </a:extLst>
          </p:cNvPr>
          <p:cNvSpPr/>
          <p:nvPr userDrawn="1"/>
        </p:nvSpPr>
        <p:spPr>
          <a:xfrm>
            <a:off x="7465017" y="-1"/>
            <a:ext cx="80919" cy="47391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77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Client - Personalized - 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74636-02C7-4142-B2AB-8272EE9EEA96}"/>
              </a:ext>
            </a:extLst>
          </p:cNvPr>
          <p:cNvSpPr/>
          <p:nvPr userDrawn="1"/>
        </p:nvSpPr>
        <p:spPr>
          <a:xfrm>
            <a:off x="0" y="5190067"/>
            <a:ext cx="12191999" cy="1667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73286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48923E-5891-4C90-B9CC-0B9F656E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30" y="5285703"/>
            <a:ext cx="9719733" cy="660400"/>
          </a:xfrm>
          <a:prstGeom prst="rect">
            <a:avLst/>
          </a:prstGeom>
        </p:spPr>
        <p:txBody>
          <a:bodyPr anchor="b"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186B82D-97B7-482C-8362-C37554432A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930" y="5946103"/>
            <a:ext cx="9719733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No Bullet – </a:t>
            </a:r>
            <a:r>
              <a:rPr lang="en-US" err="1"/>
              <a:t>20pt</a:t>
            </a:r>
            <a:r>
              <a:rPr lang="en-US"/>
              <a:t> Verdana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319E-E0B1-4208-832C-2C22A7735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body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901CA-20E4-634B-97CA-1D79A8C1BF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A2AC6D-D21C-42AA-8F70-46A80B722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9922462-A4B5-47E2-8AAB-5BCCFE3C0C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FD064-F99A-414C-BE38-09E4BE860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2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5D55AE-8933-D346-B036-6348B3FB1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BD26-AE60-AA45-9A29-803E6A9F1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8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Headline, subhead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</p:spTree>
    <p:extLst>
      <p:ext uri="{BB962C8B-B14F-4D97-AF65-F5344CB8AC3E}">
        <p14:creationId xmlns:p14="http://schemas.microsoft.com/office/powerpoint/2010/main" val="3051759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406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CDBD51-5F0D-8B46-86E1-C95E145A1C0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3AB80820-D0A3-AD43-8168-4AC28BB9FC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0BC726F1-FA73-8A42-A352-0BF17DABF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</p:spTree>
    <p:extLst>
      <p:ext uri="{BB962C8B-B14F-4D97-AF65-F5344CB8AC3E}">
        <p14:creationId xmlns:p14="http://schemas.microsoft.com/office/powerpoint/2010/main" val="24978156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7BC8892-850D-3A4F-BA49-A9D06C9216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B018F1E-7EE2-1543-951C-DD1C971A1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">
              <a:extLst>
                <a:ext uri="{FF2B5EF4-FFF2-40B4-BE49-F238E27FC236}">
                  <a16:creationId xmlns:a16="http://schemas.microsoft.com/office/drawing/2014/main" id="{33E70380-B076-4143-9BC0-DD8C491D6E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DEFD-75D2-8C17-4F23-2A96F79D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38C7C-019E-2392-CAE3-26BC17AF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2A813-F254-AD6B-E0E6-0F7AC916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06D9D-E50C-D895-3987-530C3F0E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609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0EFDF1-FE2E-BC4E-BE9D-5448CF77182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705C7739-B22E-884F-AE7C-F0485F092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8F161978-2B92-5641-A356-8774BBAD9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9443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CAB6FBD-B556-9641-8ACE-A8CEB7E133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636379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ty, day, night sky&#10;&#10;Description automatically generated">
            <a:extLst>
              <a:ext uri="{FF2B5EF4-FFF2-40B4-BE49-F238E27FC236}">
                <a16:creationId xmlns:a16="http://schemas.microsoft.com/office/drawing/2014/main" id="{15F2B439-AB87-A44B-AAD2-92ACF1D84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" y="0"/>
            <a:ext cx="1218798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1782134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light, dark&#10;&#10;Description automatically generated">
            <a:extLst>
              <a:ext uri="{FF2B5EF4-FFF2-40B4-BE49-F238E27FC236}">
                <a16:creationId xmlns:a16="http://schemas.microsoft.com/office/drawing/2014/main" id="{09ECF7F8-1D66-9642-8FF0-D40BC7865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F4FB9-B881-4A32-A189-3FDC696D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A3153-7855-494B-95F9-BC8685DE3A2D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565DE9-2E12-4E88-B7E2-0EF876D2E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D25FCA6-C40D-4EBB-B672-5201556799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586DBD5-54B4-4292-B267-E95AAE82E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3745584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city, laser, night sky&#10;&#10;Description automatically generated">
            <a:extLst>
              <a:ext uri="{FF2B5EF4-FFF2-40B4-BE49-F238E27FC236}">
                <a16:creationId xmlns:a16="http://schemas.microsoft.com/office/drawing/2014/main" id="{A5F333A8-A74B-FB4F-90C9-1E201FE5C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2402767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boat, building, several&#10;&#10;Description automatically generated">
            <a:extLst>
              <a:ext uri="{FF2B5EF4-FFF2-40B4-BE49-F238E27FC236}">
                <a16:creationId xmlns:a16="http://schemas.microsoft.com/office/drawing/2014/main" id="{375B3A82-8126-BA45-9735-39FBC6070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5DC07A-7F5C-41DF-9A00-15E00E0F8D21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5824D-697A-FA4F-A31E-3EBB21B71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A1EA1-6FAE-1E4C-883F-4917A6E0AFE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092390-69E2-BC49-BB30-76C95A5EE1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B1CF6-A94D-4933-88C2-57FF845089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42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6549009-9996-C648-B8AD-A06BAC329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1996552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4276C2-315B-674A-9C54-45CB15C4DFB6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1F7E3-0DD9-5840-B2CB-C3A2F7F95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DF2E0-781A-4C15-9D32-230E9B9CCED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E92907-E614-4CC2-98F9-6C40B27EB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49DE00-3FA1-4A05-A64D-060DBBDD82F8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28997-F8CF-DB4E-91F9-EADD6EBC4F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46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DC367E-34D5-F645-B4BA-D98F12B06788}"/>
              </a:ext>
            </a:extLst>
          </p:cNvPr>
          <p:cNvGrpSpPr/>
          <p:nvPr userDrawn="1"/>
        </p:nvGrpSpPr>
        <p:grpSpPr>
          <a:xfrm>
            <a:off x="6096000" y="1179100"/>
            <a:ext cx="6096000" cy="4499802"/>
            <a:chOff x="6096000" y="1179099"/>
            <a:chExt cx="6096000" cy="45095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C26B0A-7EB4-9D47-9875-A75EDB161AC0}"/>
                </a:ext>
              </a:extLst>
            </p:cNvPr>
            <p:cNvSpPr/>
            <p:nvPr userDrawn="1"/>
          </p:nvSpPr>
          <p:spPr>
            <a:xfrm>
              <a:off x="6096000" y="1179099"/>
              <a:ext cx="6096000" cy="45095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02FB7B-629D-0D4D-A0AF-6D7EAEBE84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lum bright="70000" contrast="-70000"/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179100"/>
              <a:ext cx="6092422" cy="4499802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53F45-E80C-4EB3-BAF8-859EE87540B0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60E2EF-9A27-47AB-8430-C62EE3E665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4E9923-4AC6-488A-BA98-41A83EE8DC46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352AF-A7C7-8F41-A5E9-46B4D9CCF6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063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C26B0A-7EB4-9D47-9875-A75EDB161AC0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rgbClr val="10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09604-F1E7-704A-84D4-00769D451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00054-CD1B-4648-AF37-2893CA6C8C5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936421-B2C9-423E-947B-A25538BD2F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C48B49-7E39-4F9F-9639-E5CCA19E0893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CEC7F-C153-AE4E-9850-0CC3E3744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7BA148-B537-5221-8D98-6D8975B1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F8636-F5E2-2A35-0DC1-A7F2096A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759C8-FB90-4449-53BE-7B9A7499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3724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B92AD-7C38-B64E-910C-0750C1AFA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4E0AB-7004-B84E-92DB-78AD25689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1384-EE95-4A49-96B2-D667653212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42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B2C5C-DC90-8D48-9851-6E9509210C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2D3B0-BE1F-604D-85F0-22A257EC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6F665-B107-C24D-B362-4D14438AEC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5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4BE17B-690A-9446-B8B0-24A43BA786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9C35-FD9C-C946-8DC8-BB288AF86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CCBC-4658-AD43-AB56-00954C6B26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43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7777BF7-DB87-9543-90F9-9E84D6862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Picture 15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12E58C7-A04A-764E-A470-9CC990B4F6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215E6CD6-3D49-824E-ADAD-2B5EFA137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4007893-92CA-4A17-84ED-87A620AA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17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CA12E57C-9648-476C-883A-20D2FDD840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591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D9CB943-C1D1-42C2-BD7D-FEE2544FBF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4374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C44BCC3-CA4E-4177-9184-E010A30F3C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54374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1AB51166-5CB1-4366-B89A-AD9788D50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456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F719FB00-6FF9-4375-8682-B34FEE0756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4569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DC5E04CB-681C-4421-9901-1303DC28C78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56368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0400650F-2CDE-44D2-A142-19AEF31661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77429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27B106E-5FF5-43A9-9CC1-F68B0A9B8E1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9282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928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outdoor, blue&#10;&#10;Description automatically generated">
            <a:extLst>
              <a:ext uri="{FF2B5EF4-FFF2-40B4-BE49-F238E27FC236}">
                <a16:creationId xmlns:a16="http://schemas.microsoft.com/office/drawing/2014/main" id="{18183867-A479-9543-B21B-315730DF1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4107C926-4242-C24C-B90B-53B5D9AE3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4396387" y="1604742"/>
            <a:ext cx="7314110" cy="1784137"/>
            <a:chOff x="6246629" y="802758"/>
            <a:chExt cx="5422605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1" y="802758"/>
              <a:ext cx="5310963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52718" y="1832451"/>
            <a:ext cx="6759034" cy="736935"/>
          </a:xfrm>
          <a:prstGeom prst="rect">
            <a:avLst/>
          </a:prstGeom>
        </p:spPr>
        <p:txBody>
          <a:bodyPr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52718" y="2634193"/>
            <a:ext cx="6759040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81497" y="1827614"/>
            <a:ext cx="2799320" cy="29968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7121EEB3-7F61-774D-865E-47A207CF74A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14561" y="3544656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Email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923D7D9-EDED-6F41-AD84-D19ACD0469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718" y="3598837"/>
            <a:ext cx="391133" cy="293350"/>
          </a:xfrm>
          <a:prstGeom prst="rect">
            <a:avLst/>
          </a:prstGeom>
        </p:spPr>
      </p:pic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CAE59A55-AD60-584C-8B93-C0912D0C6F8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14561" y="4019491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C6728A6-1DC5-3D4D-B77C-1A87AD88A5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3245" y="3982323"/>
            <a:ext cx="390078" cy="390078"/>
          </a:xfrm>
          <a:prstGeom prst="rect">
            <a:avLst/>
          </a:prstGeom>
        </p:spPr>
      </p:pic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214561" y="4515039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4753245" y="4483052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2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94B66-5748-A446-B5E8-3ADD807BEE5C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15" name="Picture 1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450C2229-F443-374A-A111-CA0AF6251A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141FE0C7-B2A2-EC4E-A173-D512057E3C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6374372" y="1002669"/>
            <a:ext cx="5191882" cy="4319765"/>
            <a:chOff x="6246629" y="802758"/>
            <a:chExt cx="3849207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0702" y="1398850"/>
            <a:ext cx="4466156" cy="1527819"/>
          </a:xfrm>
          <a:prstGeom prst="rect">
            <a:avLst/>
          </a:prstGeom>
        </p:spPr>
        <p:txBody>
          <a:bodyPr anchor="b"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0702" y="3018431"/>
            <a:ext cx="4466156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120" y="1002670"/>
            <a:ext cx="4034999" cy="4319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545" y="3818270"/>
            <a:ext cx="4004313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6731229" y="3786283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37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r, headline, subhead, math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D16E0A-44DA-4975-9580-552C31FC8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79D8B1-A272-8F4B-BC80-54F6048ECCE8}"/>
              </a:ext>
            </a:extLst>
          </p:cNvPr>
          <p:cNvSpPr/>
          <p:nvPr userDrawn="1"/>
        </p:nvSpPr>
        <p:spPr>
          <a:xfrm>
            <a:off x="-1" y="1294540"/>
            <a:ext cx="12192000" cy="413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E70E9F-59AF-494D-A529-B120D0D4F084}"/>
              </a:ext>
            </a:extLst>
          </p:cNvPr>
          <p:cNvCxnSpPr>
            <a:cxnSpLocks/>
          </p:cNvCxnSpPr>
          <p:nvPr userDrawn="1"/>
        </p:nvCxnSpPr>
        <p:spPr>
          <a:xfrm>
            <a:off x="744279" y="1637736"/>
            <a:ext cx="0" cy="3464224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E6A13BB-F719-3F43-9433-8DA1723ED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9325" y="1637145"/>
            <a:ext cx="10730055" cy="628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baseline="0" dirty="0" smtClean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– 32pt Rockwell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1E69729-B86C-DF46-9CC4-C1110E3DE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5" y="2294074"/>
            <a:ext cx="10730052" cy="28078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3BE"/>
              </a:buClr>
              <a:buFontTx/>
              <a:buNone/>
              <a:defRPr lang="en-US" sz="2000" b="0" i="0" kern="1200" baseline="0" dirty="0" smtClean="0">
                <a:solidFill>
                  <a:schemeClr val="tx2"/>
                </a:solidFill>
                <a:latin typeface="Verdana" charset="0"/>
                <a:ea typeface="+mn-ea"/>
                <a:cs typeface="Verdana Regular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Subtitle if needed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29B3B-C00D-4F48-A07C-4D70BC4F0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4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06F8DF-C5A9-4535-B309-F201E1D69E2F}"/>
              </a:ext>
            </a:extLst>
          </p:cNvPr>
          <p:cNvGrpSpPr/>
          <p:nvPr userDrawn="1"/>
        </p:nvGrpSpPr>
        <p:grpSpPr>
          <a:xfrm>
            <a:off x="6409268" y="1002669"/>
            <a:ext cx="5156987" cy="4319765"/>
            <a:chOff x="6272500" y="802758"/>
            <a:chExt cx="3823336" cy="8771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9E6B8C-638F-4848-A57B-339BF21C3B79}"/>
                </a:ext>
              </a:extLst>
            </p:cNvPr>
            <p:cNvSpPr/>
            <p:nvPr/>
          </p:nvSpPr>
          <p:spPr>
            <a:xfrm>
              <a:off x="6272500" y="802758"/>
              <a:ext cx="85771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757EF0-264D-4FA6-8809-4EB8F6F83339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93CF0C-3D62-4CCB-8106-407E58234B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10369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2430" y="1200391"/>
            <a:ext cx="4672153" cy="3989283"/>
          </a:xfrm>
          <a:prstGeom prst="rect">
            <a:avLst/>
          </a:prstGeom>
        </p:spPr>
        <p:txBody>
          <a:bodyPr anchor="ctr" anchorCtr="0"/>
          <a:lstStyle>
            <a:lvl1pPr marL="228600" indent="-228600"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1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2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3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4</a:t>
            </a:r>
          </a:p>
        </p:txBody>
      </p:sp>
    </p:spTree>
    <p:extLst>
      <p:ext uri="{BB962C8B-B14F-4D97-AF65-F5344CB8AC3E}">
        <p14:creationId xmlns:p14="http://schemas.microsoft.com/office/powerpoint/2010/main" val="2341987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DFFB7A-2E94-5749-98FF-190EE4CA5032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9" name="Picture 8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68D9B665-7763-C748-8049-D30E8AD9B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3DA162E7-B0ED-E64B-9374-1B280944C24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1" y="1295064"/>
            <a:ext cx="6004976" cy="432251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828800"/>
            <a:ext cx="4827587" cy="30515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6926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66303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56C5A-5BB6-5346-8C5D-C2BAFE0C54F2}"/>
              </a:ext>
            </a:extLst>
          </p:cNvPr>
          <p:cNvSpPr/>
          <p:nvPr userDrawn="1"/>
        </p:nvSpPr>
        <p:spPr>
          <a:xfrm>
            <a:off x="5466304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31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C0CA-D13A-0643-3FC3-93E060A8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0EBB-8A4D-7B36-3373-99F1DDE9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97DCE-EA7A-DF09-C4DE-3A3AF6C97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58ADC-03A1-19B4-5BE0-20ACDDEA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9F546-39F2-681B-3D36-82C81326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AE01F-20AE-9BE5-7D63-02C55E58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2507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5654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00" y="1557673"/>
            <a:ext cx="8821784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4449A-620A-924C-8BC4-CB54F3BB9CEA}"/>
              </a:ext>
            </a:extLst>
          </p:cNvPr>
          <p:cNvSpPr/>
          <p:nvPr userDrawn="1"/>
        </p:nvSpPr>
        <p:spPr>
          <a:xfrm>
            <a:off x="2565401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17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2B1046-4005-4E40-9AB7-9AFBEAD60797}"/>
              </a:ext>
            </a:extLst>
          </p:cNvPr>
          <p:cNvCxnSpPr>
            <a:cxnSpLocks/>
          </p:cNvCxnSpPr>
          <p:nvPr userDrawn="1"/>
        </p:nvCxnSpPr>
        <p:spPr>
          <a:xfrm>
            <a:off x="2751666" y="565695"/>
            <a:ext cx="0" cy="16175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D1F6D0-2BF9-4BCD-B527-5ACCD989E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404" y="565163"/>
            <a:ext cx="8751895" cy="16175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Text – 18pt Verdana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104C004-8DC8-4083-9033-C68D81C9A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8" y="633427"/>
            <a:ext cx="2455862" cy="1144588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lang="en-US" sz="3200" b="0" i="0" baseline="0" dirty="0" smtClean="0">
                <a:latin typeface="Rockwell" charset="0"/>
                <a:ea typeface="+mj-ea"/>
                <a:cs typeface="+mj-cs"/>
              </a:defRPr>
            </a:lvl1pPr>
            <a:lvl2pPr marL="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2pPr>
            <a:lvl3pPr marL="68580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3pPr>
            <a:lvl4pPr marL="1143000" indent="0" algn="r">
              <a:buFontTx/>
              <a:buNone/>
              <a:defRPr lang="en-US" dirty="0" smtClean="0">
                <a:solidFill>
                  <a:schemeClr val="tx1"/>
                </a:solidFill>
              </a:defRPr>
            </a:lvl4pPr>
            <a:lvl5pPr marL="1600200" indent="0" algn="r">
              <a:buFontTx/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 algn="r">
              <a:spcBef>
                <a:spcPct val="0"/>
              </a:spcBef>
              <a:buNone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988004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2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77BDA0-1022-450E-9174-AD758EA4C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7885"/>
            <a:ext cx="12192000" cy="682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0" y="1664455"/>
            <a:ext cx="12192000" cy="3051545"/>
          </a:xfrm>
          <a:prstGeom prst="rect">
            <a:avLst/>
          </a:prstGeom>
          <a:solidFill>
            <a:srgbClr val="0077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422" y="2515024"/>
            <a:ext cx="8442798" cy="13504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76B078-3094-4A6F-9762-FC330714EF8A}"/>
              </a:ext>
            </a:extLst>
          </p:cNvPr>
          <p:cNvCxnSpPr>
            <a:cxnSpLocks/>
          </p:cNvCxnSpPr>
          <p:nvPr userDrawn="1"/>
        </p:nvCxnSpPr>
        <p:spPr>
          <a:xfrm>
            <a:off x="9729041" y="2138710"/>
            <a:ext cx="0" cy="2121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1CB6799-9B0C-4BE1-BA25-3EC12568817B}"/>
              </a:ext>
            </a:extLst>
          </p:cNvPr>
          <p:cNvSpPr/>
          <p:nvPr userDrawn="1"/>
        </p:nvSpPr>
        <p:spPr>
          <a:xfrm>
            <a:off x="10182992" y="2481977"/>
            <a:ext cx="1434850" cy="14348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351E-F677-0355-A248-2C5A43CC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D016D-230D-F97F-A223-58AE91CC9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343F2-0F09-1133-8040-8D7FA3930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4713-E54F-30C1-2BF2-660EE79B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5776A-0339-2D62-7E7A-5BFFCDB1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0E3B1-E3AC-184A-8890-8EEC19F2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1118D-CF9C-3D31-E6AC-2AEFFFC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AB31F-3342-2A38-C8E8-1B44B87DC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FBD6-7103-3919-1AF2-AF34F50B6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E56A-7BFC-4C83-810C-FDBB8EEF6AA8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5F59-D2F9-A17B-2A88-98B9A5443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E23D1-0EA9-03B2-866C-804281550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8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95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163DE2-7B45-4C4D-B469-EF458F2D60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39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2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C9073-81ED-E445-9553-DF1EE7BB60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Krishnaraj Thadesar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DCD0-4910-5F42-92CC-FC55F1CC5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Associate Software Developer Intern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B5AEB-29A5-7246-AC6C-6F2D4F87CF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November 2024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45CD59-65DC-DC49-A216-4F8533F6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Takeaways</a:t>
            </a:r>
          </a:p>
        </p:txBody>
      </p:sp>
    </p:spTree>
    <p:extLst>
      <p:ext uri="{BB962C8B-B14F-4D97-AF65-F5344CB8AC3E}">
        <p14:creationId xmlns:p14="http://schemas.microsoft.com/office/powerpoint/2010/main" val="102135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C1C1-3902-C946-8959-17C20FA7CE1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 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38C221-FF9D-C344-9E22-C4FEE402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96679"/>
              </p:ext>
            </p:extLst>
          </p:nvPr>
        </p:nvGraphicFramePr>
        <p:xfrm>
          <a:off x="527537" y="1088929"/>
          <a:ext cx="11063330" cy="4779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63330">
                  <a:extLst>
                    <a:ext uri="{9D8B030D-6E8A-4147-A177-3AD203B41FA5}">
                      <a16:colId xmlns:a16="http://schemas.microsoft.com/office/drawing/2014/main" val="947516102"/>
                    </a:ext>
                  </a:extLst>
                </a:gridCol>
              </a:tblGrid>
              <a:tr h="809678">
                <a:tc>
                  <a:txBody>
                    <a:bodyPr/>
                    <a:lstStyle/>
                    <a:p>
                      <a:pPr marL="460375" marR="0" lvl="0" indent="-4603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07832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Project Details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71032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Description of Core Work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22671"/>
                  </a:ext>
                </a:extLst>
              </a:tr>
              <a:tr h="761806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Software and Applications used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076334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Challenges Faced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21784"/>
                  </a:ext>
                </a:extLst>
              </a:tr>
              <a:tr h="77922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Takeaways and Learnings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9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75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97B23F-BE29-4428-A931-CEBF36025A3B}"/>
              </a:ext>
            </a:extLst>
          </p:cNvPr>
          <p:cNvGrpSpPr/>
          <p:nvPr/>
        </p:nvGrpSpPr>
        <p:grpSpPr>
          <a:xfrm>
            <a:off x="7798986" y="1608668"/>
            <a:ext cx="3657600" cy="3835822"/>
            <a:chOff x="7965600" y="1350387"/>
            <a:chExt cx="3657600" cy="38358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94ACE13-B0F5-461A-809C-970DAEC181CF}"/>
                </a:ext>
              </a:extLst>
            </p:cNvPr>
            <p:cNvGrpSpPr/>
            <p:nvPr/>
          </p:nvGrpSpPr>
          <p:grpSpPr>
            <a:xfrm>
              <a:off x="7965600" y="2092868"/>
              <a:ext cx="3657600" cy="3093341"/>
              <a:chOff x="406400" y="3113536"/>
              <a:chExt cx="3078711" cy="269975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C0EAEB-424B-42DB-9A0F-6380493DE305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srgbClr val="20426C"/>
                    </a:solidFill>
                    <a:latin typeface="Verdana"/>
                  </a:rPr>
                  <a:t>Angular code practices, CSS, and frontend methodologies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1D234B-573C-4B4A-81D5-DA64B6A587DE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Learning UI code practices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6E7698-C5DD-488F-AD23-FBB334FC4923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A3C4B3-FFA8-4179-9026-6890DD671268}"/>
                </a:ext>
              </a:extLst>
            </p:cNvPr>
            <p:cNvSpPr/>
            <p:nvPr/>
          </p:nvSpPr>
          <p:spPr>
            <a:xfrm>
              <a:off x="9159930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F02F63-F479-46F5-9112-8CF982744715}"/>
              </a:ext>
            </a:extLst>
          </p:cNvPr>
          <p:cNvGrpSpPr/>
          <p:nvPr/>
        </p:nvGrpSpPr>
        <p:grpSpPr>
          <a:xfrm>
            <a:off x="466106" y="1315462"/>
            <a:ext cx="3666440" cy="4145624"/>
            <a:chOff x="406295" y="863944"/>
            <a:chExt cx="3666440" cy="414562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C63D699-0F2C-430F-86AE-4D39F45B8F6B}"/>
                </a:ext>
              </a:extLst>
            </p:cNvPr>
            <p:cNvGrpSpPr/>
            <p:nvPr/>
          </p:nvGrpSpPr>
          <p:grpSpPr>
            <a:xfrm>
              <a:off x="406295" y="1893750"/>
              <a:ext cx="3666440" cy="3115818"/>
              <a:chOff x="403456" y="2939753"/>
              <a:chExt cx="3086152" cy="271937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3F616E-7F06-4676-99B2-A0494E41E454}"/>
                  </a:ext>
                </a:extLst>
              </p:cNvPr>
              <p:cNvSpPr/>
              <p:nvPr/>
            </p:nvSpPr>
            <p:spPr>
              <a:xfrm>
                <a:off x="403456" y="3845360"/>
                <a:ext cx="3078711" cy="16497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Write API calls for Pricing screen, along with cabin configuration screen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A41055-BA48-4DB8-8B04-D9E1E185E6F9}"/>
                  </a:ext>
                </a:extLst>
              </p:cNvPr>
              <p:cNvSpPr txBox="1"/>
              <p:nvPr/>
            </p:nvSpPr>
            <p:spPr>
              <a:xfrm>
                <a:off x="403456" y="2939753"/>
                <a:ext cx="3078711" cy="89579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Writing API for Pricing</a:t>
                </a:r>
              </a:p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And Configuration screen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9562B7-126B-432E-B10B-0D24E9FC1627}"/>
                  </a:ext>
                </a:extLst>
              </p:cNvPr>
              <p:cNvSpPr txBox="1"/>
              <p:nvPr/>
            </p:nvSpPr>
            <p:spPr>
              <a:xfrm>
                <a:off x="410897" y="5504957"/>
                <a:ext cx="3078711" cy="15417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EEF305-49FB-41B2-B84B-5B60FA985683}"/>
                </a:ext>
              </a:extLst>
            </p:cNvPr>
            <p:cNvSpPr/>
            <p:nvPr/>
          </p:nvSpPr>
          <p:spPr>
            <a:xfrm>
              <a:off x="1606354" y="863944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812B51-2996-4954-872F-C4641D0159B8}"/>
              </a:ext>
            </a:extLst>
          </p:cNvPr>
          <p:cNvGrpSpPr/>
          <p:nvPr/>
        </p:nvGrpSpPr>
        <p:grpSpPr>
          <a:xfrm>
            <a:off x="4141386" y="1608668"/>
            <a:ext cx="3657600" cy="3835822"/>
            <a:chOff x="4199203" y="1350387"/>
            <a:chExt cx="3657600" cy="383582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FCD2DB8-5AF2-48F7-85EB-259AC80ADAA0}"/>
                </a:ext>
              </a:extLst>
            </p:cNvPr>
            <p:cNvGrpSpPr/>
            <p:nvPr/>
          </p:nvGrpSpPr>
          <p:grpSpPr>
            <a:xfrm>
              <a:off x="4199203" y="2092868"/>
              <a:ext cx="3657600" cy="3093341"/>
              <a:chOff x="406400" y="3113536"/>
              <a:chExt cx="3078711" cy="269975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945487-CA96-4AE6-9CBC-3767A697A69E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Writing a new screen – cabin configuration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33649E-4A0F-4848-B056-22FC0958B5D8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Working on UI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9318A3-D966-4CA2-8C5C-F4FF69D6F967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C23252-D0D8-4110-AA7E-1E38DD5ABD24}"/>
                </a:ext>
              </a:extLst>
            </p:cNvPr>
            <p:cNvSpPr/>
            <p:nvPr/>
          </p:nvSpPr>
          <p:spPr>
            <a:xfrm>
              <a:off x="5472488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B30739D-3AFF-3744-8A52-1CFAA332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6" y="558658"/>
            <a:ext cx="11352107" cy="660400"/>
          </a:xfrm>
        </p:spPr>
        <p:txBody>
          <a:bodyPr/>
          <a:lstStyle/>
          <a:p>
            <a:r>
              <a:rPr lang="en-US" dirty="0"/>
              <a:t>Core Work Ongoing</a:t>
            </a:r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9F421D81-D57B-E7B2-D1C7-1AA54DB3E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7706" y="1468175"/>
            <a:ext cx="914400" cy="914400"/>
          </a:xfrm>
          <a:prstGeom prst="rect">
            <a:avLst/>
          </a:prstGeom>
        </p:spPr>
      </p:pic>
      <p:pic>
        <p:nvPicPr>
          <p:cNvPr id="6" name="Graphic 5" descr="Web design">
            <a:extLst>
              <a:ext uri="{FF2B5EF4-FFF2-40B4-BE49-F238E27FC236}">
                <a16:creationId xmlns:a16="http://schemas.microsoft.com/office/drawing/2014/main" id="{8BCF404B-B22E-8C5C-A3B2-793C4B630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0586" y="1761381"/>
            <a:ext cx="914400" cy="914400"/>
          </a:xfrm>
          <a:prstGeom prst="rect">
            <a:avLst/>
          </a:prstGeom>
        </p:spPr>
      </p:pic>
      <p:pic>
        <p:nvPicPr>
          <p:cNvPr id="8" name="Graphic 7" descr="Workflow">
            <a:extLst>
              <a:ext uri="{FF2B5EF4-FFF2-40B4-BE49-F238E27FC236}">
                <a16:creationId xmlns:a16="http://schemas.microsoft.com/office/drawing/2014/main" id="{9D1E2B8A-D47E-ABEF-CCD9-14C98350E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7384" y="17613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3F4163-ADA1-4A6A-A5C5-FF03FF63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Applications Used</a:t>
            </a:r>
          </a:p>
        </p:txBody>
      </p:sp>
      <p:pic>
        <p:nvPicPr>
          <p:cNvPr id="3074" name="Picture 2" descr="We develop solutions based on Java - Edge1S">
            <a:extLst>
              <a:ext uri="{FF2B5EF4-FFF2-40B4-BE49-F238E27FC236}">
                <a16:creationId xmlns:a16="http://schemas.microsoft.com/office/drawing/2014/main" id="{DEB1CE8C-7751-3992-B69F-F1EEB16D8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2023" r="7162" b="11990"/>
          <a:stretch/>
        </p:blipFill>
        <p:spPr bwMode="auto">
          <a:xfrm>
            <a:off x="465059" y="2982143"/>
            <a:ext cx="1802576" cy="18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ker for local web development, introduction: why should you care? —  osteel's blog">
            <a:extLst>
              <a:ext uri="{FF2B5EF4-FFF2-40B4-BE49-F238E27FC236}">
                <a16:creationId xmlns:a16="http://schemas.microsoft.com/office/drawing/2014/main" id="{0F3E6F11-7CF2-E60D-EBFF-BE600357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589" y="3121031"/>
            <a:ext cx="3223967" cy="16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Intellij IDEA - A Comprehensive Guide">
            <a:extLst>
              <a:ext uri="{FF2B5EF4-FFF2-40B4-BE49-F238E27FC236}">
                <a16:creationId xmlns:a16="http://schemas.microsoft.com/office/drawing/2014/main" id="{F9242DF8-A812-4F56-616F-ACADBC9B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5939"/>
            <a:ext cx="3000082" cy="168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GitHub? Definition, Uses ...">
            <a:extLst>
              <a:ext uri="{FF2B5EF4-FFF2-40B4-BE49-F238E27FC236}">
                <a16:creationId xmlns:a16="http://schemas.microsoft.com/office/drawing/2014/main" id="{548A615C-D3F6-B617-FFE1-C6633920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918" y="3452720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is Spring Boot and use cases of Spring Boot? - DevOpsSchool.com">
            <a:extLst>
              <a:ext uri="{FF2B5EF4-FFF2-40B4-BE49-F238E27FC236}">
                <a16:creationId xmlns:a16="http://schemas.microsoft.com/office/drawing/2014/main" id="{BCE31F50-C1AD-9F56-9DEF-C00B8EDE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517"/>
            <a:ext cx="3418788" cy="19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gular — Basic to Advance — Every Concept Explained! — part 1 | by Rushabh  Dabhade | Medium">
            <a:extLst>
              <a:ext uri="{FF2B5EF4-FFF2-40B4-BE49-F238E27FC236}">
                <a16:creationId xmlns:a16="http://schemas.microsoft.com/office/drawing/2014/main" id="{5CD00899-802C-A848-C2A5-3B13C589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455" y="1306038"/>
            <a:ext cx="3948996" cy="19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tlassian Jira and Jira Plugins - Jira">
            <a:extLst>
              <a:ext uri="{FF2B5EF4-FFF2-40B4-BE49-F238E27FC236}">
                <a16:creationId xmlns:a16="http://schemas.microsoft.com/office/drawing/2014/main" id="{99C4A34C-1DBB-C2D5-8EAE-579F8CB8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104" y="290641"/>
            <a:ext cx="2416404" cy="9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dog - Wikipedia">
            <a:extLst>
              <a:ext uri="{FF2B5EF4-FFF2-40B4-BE49-F238E27FC236}">
                <a16:creationId xmlns:a16="http://schemas.microsoft.com/office/drawing/2014/main" id="{F637F52A-50CC-6D12-762F-695C792C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48" y="1689122"/>
            <a:ext cx="1763598" cy="176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verything You Need to Know About AWS S3">
            <a:extLst>
              <a:ext uri="{FF2B5EF4-FFF2-40B4-BE49-F238E27FC236}">
                <a16:creationId xmlns:a16="http://schemas.microsoft.com/office/drawing/2014/main" id="{D1467B29-3382-9839-F619-CC9F18B6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01" y="0"/>
            <a:ext cx="4686499" cy="157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0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F11F-3EAE-42F2-9F7F-914BE0F63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3D0021-4A31-44DE-BE17-29F98EAF97CF}"/>
              </a:ext>
            </a:extLst>
          </p:cNvPr>
          <p:cNvGrpSpPr/>
          <p:nvPr/>
        </p:nvGrpSpPr>
        <p:grpSpPr>
          <a:xfrm>
            <a:off x="6096000" y="1757916"/>
            <a:ext cx="5635256" cy="907312"/>
            <a:chOff x="6096000" y="1757916"/>
            <a:chExt cx="5635256" cy="907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10B1B6-415D-496F-8C5D-A6BB2C371505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87CD78-0E17-4AE1-BF3A-DE5E5476BBD9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Getting stuck on slightly challenging tasks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5CE244-78DD-4A1D-ACF3-7CA4926D94AB}"/>
              </a:ext>
            </a:extLst>
          </p:cNvPr>
          <p:cNvGrpSpPr/>
          <p:nvPr/>
        </p:nvGrpSpPr>
        <p:grpSpPr>
          <a:xfrm>
            <a:off x="6096000" y="3088091"/>
            <a:ext cx="5635256" cy="907312"/>
            <a:chOff x="6096000" y="1252184"/>
            <a:chExt cx="5635256" cy="907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0BDAE6-1EA1-4D9B-BE10-ACD53C806F73}"/>
                </a:ext>
              </a:extLst>
            </p:cNvPr>
            <p:cNvSpPr/>
            <p:nvPr/>
          </p:nvSpPr>
          <p:spPr>
            <a:xfrm>
              <a:off x="6096000" y="1252184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ABCB9-6623-4B14-8FC0-D4D66F3E35D0}"/>
                </a:ext>
              </a:extLst>
            </p:cNvPr>
            <p:cNvSpPr/>
            <p:nvPr/>
          </p:nvSpPr>
          <p:spPr>
            <a:xfrm>
              <a:off x="7010400" y="1252184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Procrastinating difficult stories in favor of simpler ones</a:t>
              </a:r>
            </a:p>
          </p:txBody>
        </p:sp>
      </p:grpSp>
      <p:pic>
        <p:nvPicPr>
          <p:cNvPr id="11" name="Graphic 10" descr="Puzzle">
            <a:extLst>
              <a:ext uri="{FF2B5EF4-FFF2-40B4-BE49-F238E27FC236}">
                <a16:creationId xmlns:a16="http://schemas.microsoft.com/office/drawing/2014/main" id="{B7E93407-80A6-46D0-2856-BD477E92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0247" y="2096567"/>
            <a:ext cx="1298743" cy="12987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9EEBA7-FB9B-1464-8C8F-507625C704CE}"/>
              </a:ext>
            </a:extLst>
          </p:cNvPr>
          <p:cNvSpPr/>
          <p:nvPr/>
        </p:nvSpPr>
        <p:spPr>
          <a:xfrm>
            <a:off x="6096000" y="4418267"/>
            <a:ext cx="914400" cy="9073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4D8E81-F377-454C-506D-F79B6E382E91}"/>
              </a:ext>
            </a:extLst>
          </p:cNvPr>
          <p:cNvSpPr/>
          <p:nvPr/>
        </p:nvSpPr>
        <p:spPr>
          <a:xfrm>
            <a:off x="7010400" y="4418267"/>
            <a:ext cx="4720856" cy="907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426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Testing work on higher environments</a:t>
            </a:r>
          </a:p>
        </p:txBody>
      </p:sp>
    </p:spTree>
    <p:extLst>
      <p:ext uri="{BB962C8B-B14F-4D97-AF65-F5344CB8AC3E}">
        <p14:creationId xmlns:p14="http://schemas.microsoft.com/office/powerpoint/2010/main" val="283223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457550"/>
            <a:ext cx="11352107" cy="660400"/>
          </a:xfrm>
        </p:spPr>
        <p:txBody>
          <a:bodyPr/>
          <a:lstStyle/>
          <a:p>
            <a:r>
              <a:rPr lang="en-US" dirty="0"/>
              <a:t>Technical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a lot of files are conflicting, instead of getting frustrated, its best to resolve it with patience, than losing it. A few patient minutes can avoid hours of work later.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your work on dev and higher environments before marking it as done.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sonar cloud, and other warnings and code checks </a:t>
            </a:r>
            <a:r>
              <a:rPr lang="en-US" dirty="0" err="1"/>
              <a:t>intellij</a:t>
            </a:r>
            <a:r>
              <a:rPr lang="en-US" dirty="0"/>
              <a:t> offers.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writing questionable code, try to write it as close to origin of data as possible. That makes it easier to debug.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using a relational database, normalization is preferred over slight complexity. Simple queries are better than joins, even if you have to make a few tables for it.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8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38697"/>
            <a:ext cx="11352107" cy="660400"/>
          </a:xfrm>
        </p:spPr>
        <p:txBody>
          <a:bodyPr/>
          <a:lstStyle/>
          <a:p>
            <a:r>
              <a:rPr lang="en-US" dirty="0"/>
              <a:t>Personal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Patience is an underrated virtue, both in developers and in people. </a:t>
            </a:r>
          </a:p>
        </p:txBody>
      </p:sp>
    </p:spTree>
    <p:extLst>
      <p:ext uri="{BB962C8B-B14F-4D97-AF65-F5344CB8AC3E}">
        <p14:creationId xmlns:p14="http://schemas.microsoft.com/office/powerpoint/2010/main" val="3340145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D403-AD3A-9F49-ACED-8F8B0F2A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3DF5B-AADB-466E-8944-1F87FD700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173" y="2149311"/>
            <a:ext cx="11296454" cy="11123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Continued gratitude to Mr. Arun Pratap Singh, Mr. </a:t>
            </a:r>
            <a:r>
              <a:rPr lang="en-US" dirty="0" err="1"/>
              <a:t>Harekishan</a:t>
            </a:r>
            <a:r>
              <a:rPr lang="en-US" dirty="0"/>
              <a:t> </a:t>
            </a:r>
            <a:r>
              <a:rPr lang="en-US" dirty="0" err="1"/>
              <a:t>Shivnani</a:t>
            </a:r>
            <a:r>
              <a:rPr lang="en-US" dirty="0"/>
              <a:t>, and Mrs. Sunanda </a:t>
            </a:r>
            <a:r>
              <a:rPr lang="en-US" dirty="0" err="1"/>
              <a:t>Duttasen</a:t>
            </a:r>
            <a:r>
              <a:rPr lang="en-US" dirty="0"/>
              <a:t> for their over the clock availability for any and all help I need.</a:t>
            </a:r>
          </a:p>
        </p:txBody>
      </p:sp>
    </p:spTree>
    <p:extLst>
      <p:ext uri="{BB962C8B-B14F-4D97-AF65-F5344CB8AC3E}">
        <p14:creationId xmlns:p14="http://schemas.microsoft.com/office/powerpoint/2010/main" val="1351790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IOR - Content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3.xml><?xml version="1.0" encoding="utf-8"?>
<a:theme xmlns:a="http://schemas.openxmlformats.org/drawingml/2006/main" name="COVER - Hospitality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4.xml><?xml version="1.0" encoding="utf-8"?>
<a:theme xmlns:a="http://schemas.openxmlformats.org/drawingml/2006/main" name="CLIENT - Personalized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Master Template PPT EE.potx" id="{B4695778-EC87-48EA-B70E-387B60BE0C10}" vid="{E25AD7D0-D2F5-42D5-91B2-547B0972270E}"/>
    </a:ext>
  </a:extLst>
</a:theme>
</file>

<file path=ppt/theme/theme5.xml><?xml version="1.0" encoding="utf-8"?>
<a:theme xmlns:a="http://schemas.openxmlformats.org/drawingml/2006/main" name="1_INTERIOR - Content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DeaS">
    <a:dk1>
      <a:srgbClr val="7A7B7E"/>
    </a:dk1>
    <a:lt1>
      <a:srgbClr val="FFFFFF"/>
    </a:lt1>
    <a:dk2>
      <a:srgbClr val="0077C8"/>
    </a:dk2>
    <a:lt2>
      <a:srgbClr val="DDDDDA"/>
    </a:lt2>
    <a:accent1>
      <a:srgbClr val="00B5E2"/>
    </a:accent1>
    <a:accent2>
      <a:srgbClr val="E4002B"/>
    </a:accent2>
    <a:accent3>
      <a:srgbClr val="78BE20"/>
    </a:accent3>
    <a:accent4>
      <a:srgbClr val="FF6A13"/>
    </a:accent4>
    <a:accent5>
      <a:srgbClr val="FFB81C"/>
    </a:accent5>
    <a:accent6>
      <a:srgbClr val="20426C"/>
    </a:accent6>
    <a:hlink>
      <a:srgbClr val="0077C8"/>
    </a:hlink>
    <a:folHlink>
      <a:srgbClr val="0077C8"/>
    </a:folHlink>
  </a:clrScheme>
</a:themeOverride>
</file>

<file path=ppt/theme/themeOverride2.xml><?xml version="1.0" encoding="utf-8"?>
<a:themeOverride xmlns:a="http://schemas.openxmlformats.org/drawingml/2006/main">
  <a:clrScheme name="IDeaS">
    <a:dk1>
      <a:srgbClr val="7A7B7E"/>
    </a:dk1>
    <a:lt1>
      <a:srgbClr val="FFFFFF"/>
    </a:lt1>
    <a:dk2>
      <a:srgbClr val="0077C8"/>
    </a:dk2>
    <a:lt2>
      <a:srgbClr val="DDDDDA"/>
    </a:lt2>
    <a:accent1>
      <a:srgbClr val="00B5E2"/>
    </a:accent1>
    <a:accent2>
      <a:srgbClr val="E4002B"/>
    </a:accent2>
    <a:accent3>
      <a:srgbClr val="78BE20"/>
    </a:accent3>
    <a:accent4>
      <a:srgbClr val="FF6A13"/>
    </a:accent4>
    <a:accent5>
      <a:srgbClr val="FFB81C"/>
    </a:accent5>
    <a:accent6>
      <a:srgbClr val="20426C"/>
    </a:accent6>
    <a:hlink>
      <a:srgbClr val="0077C8"/>
    </a:hlink>
    <a:folHlink>
      <a:srgbClr val="0077C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274</Words>
  <Application>Microsoft Office PowerPoint</Application>
  <PresentationFormat>Widescreen</PresentationFormat>
  <Paragraphs>38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Calibri Light</vt:lpstr>
      <vt:lpstr>Rockwell</vt:lpstr>
      <vt:lpstr>Segoe UI</vt:lpstr>
      <vt:lpstr>Verdana</vt:lpstr>
      <vt:lpstr>Verdana Regular</vt:lpstr>
      <vt:lpstr>Office Theme</vt:lpstr>
      <vt:lpstr>INTERIOR - Content</vt:lpstr>
      <vt:lpstr>COVER - Hospitality</vt:lpstr>
      <vt:lpstr>CLIENT - Personalized</vt:lpstr>
      <vt:lpstr>1_INTERIOR - Content</vt:lpstr>
      <vt:lpstr>Monthly Takeaways</vt:lpstr>
      <vt:lpstr>Agenda </vt:lpstr>
      <vt:lpstr>Core Work Ongoing</vt:lpstr>
      <vt:lpstr>Software and Applications Used</vt:lpstr>
      <vt:lpstr>PowerPoint Presentation</vt:lpstr>
      <vt:lpstr>Technical Learnings</vt:lpstr>
      <vt:lpstr>Personal Learnings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Takeaways</dc:title>
  <dc:creator>Krishnaraj Thadesar</dc:creator>
  <cp:lastModifiedBy>Krishnaraj Thadesar</cp:lastModifiedBy>
  <cp:revision>11</cp:revision>
  <dcterms:created xsi:type="dcterms:W3CDTF">2024-07-31T15:02:12Z</dcterms:created>
  <dcterms:modified xsi:type="dcterms:W3CDTF">2024-11-14T16:01:42Z</dcterms:modified>
</cp:coreProperties>
</file>